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7889"/>
            <a:ext cx="73765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Credit Card Fraud Detection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24231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transactions effectively requires robust fraud detection systems. This presentation outlines an end-to-end machine learning framework. It covers data preprocessing, model selection, and performance evaluation. The goal is to identify fraudulent activities and reduce financial losses.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876949" y="531197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569" y="531959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3938" y="5674876"/>
            <a:ext cx="282892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Debdip Chatterjee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167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79558"/>
            <a:ext cx="2152055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7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063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Framework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2914531"/>
            <a:ext cx="42436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Demonstrated an end-to-end framework.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17344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60921"/>
            <a:ext cx="4304109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239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87735"/>
            <a:ext cx="20313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295894"/>
            <a:ext cx="20313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for success.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9870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42284"/>
            <a:ext cx="645616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4053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69098"/>
            <a:ext cx="217146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5677257"/>
            <a:ext cx="21714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performance.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5221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Findings encourage further research and practical adoption. Underscores the evolving nature of fraud detection. Data preprocessing and class balancing were critical for success.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9110901" cy="700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spc="-88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and 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6527" y="1852136"/>
            <a:ext cx="2802255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6527" y="2415897"/>
            <a:ext cx="6268283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fraud poses a significant global financial risk. Rising online transactions have led to sophisticated fraud techniques.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86527" y="3290888"/>
            <a:ext cx="6268283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detection is critical to minimizing financial losses. Machine learning can automate and improve detection accuracy.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83210" y="1852136"/>
            <a:ext cx="2802255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Project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210" y="2415897"/>
            <a:ext cx="6268283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develop a reliable fraud detection model. It highlights the urgency for effective, real-time solutions.</a:t>
            </a:r>
            <a:endParaRPr lang="en-US" sz="16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210" y="3338989"/>
            <a:ext cx="5954792" cy="40743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11875"/>
            <a:ext cx="5656421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8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1742003"/>
            <a:ext cx="538639" cy="5386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2496026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2978587"/>
            <a:ext cx="29129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Kaggle's 'Credit Card Fraud Detection' project.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508" y="1742003"/>
            <a:ext cx="538639" cy="53863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7508" y="2496026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87508" y="2978587"/>
            <a:ext cx="29129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284,807 European card transactions.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627" y="1742003"/>
            <a:ext cx="538639" cy="53863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23627" y="2496026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923627" y="2978587"/>
            <a:ext cx="291298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Anonymized PCA components (V1–V28), Time, Amount.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4659392"/>
            <a:ext cx="538639" cy="53863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451390" y="5413415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5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Imbalance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451390" y="5895975"/>
            <a:ext cx="291298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Fraudulent transactions are rare.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4451390" y="6827996"/>
            <a:ext cx="93852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real-world data presents challenges and opportunities. It forms a practical basis for evaluating fraud detection techniques.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99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122884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258591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349698"/>
            <a:ext cx="309645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Loading and Inspection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3194328" y="2857857"/>
            <a:ext cx="41196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was used (head, info, describe).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432334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560921"/>
            <a:ext cx="4347567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02395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787735"/>
            <a:ext cx="326778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Missing Values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368171" y="4295894"/>
            <a:ext cx="41434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 and anomalies identified.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4870371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998958"/>
            <a:ext cx="6521410" cy="1324689"/>
          </a:xfrm>
          <a:prstGeom prst="roundRect">
            <a:avLst>
              <a:gd name="adj" fmla="val 71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46199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2257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42014" y="5733931"/>
            <a:ext cx="32390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distributions visualized.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5787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Addressing class imbalance and normalizing features ensured clean, reliable input for training. Data behavior was understood. Sampling techniques were used.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444954"/>
            <a:ext cx="7712988" cy="740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50" b="1" spc="-93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Selection and Training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0218" y="4778335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6418" y="4810065"/>
            <a:ext cx="355521" cy="444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23881" y="4778335"/>
            <a:ext cx="296334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Baseline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23881" y="5284113"/>
            <a:ext cx="5678448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was the baseline classifier.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071" y="4778335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04271" y="4810065"/>
            <a:ext cx="355521" cy="444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61734" y="4778335"/>
            <a:ext cx="296334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Experimentation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161734" y="5284113"/>
            <a:ext cx="5678448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MLPClassifier and other models were tested.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0218" y="6124932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6418" y="6156662"/>
            <a:ext cx="355521" cy="444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23881" y="6124932"/>
            <a:ext cx="296334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Splitting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23881" y="6630710"/>
            <a:ext cx="5678448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split with stratification.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071" y="6124932"/>
            <a:ext cx="507921" cy="50792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04271" y="6156662"/>
            <a:ext cx="355521" cy="444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161734" y="6124932"/>
            <a:ext cx="2963347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Reproducibility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8161734" y="6630710"/>
            <a:ext cx="5678448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random state ensured consistency.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90218" y="7245787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Models were trained using scikit-learn. The emphasis was on balancing simplicity and predictive power.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Metrics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7428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Confusion Matrices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25100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Visualized predictions.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2885242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428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325100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precision, recall, F1-score.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27374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954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ROC-AUC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570357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Discrimination insights.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49961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15453" y="519541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Classification Reports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570357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class performance.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11111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422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evaluation ensured robustness and reliability. Metrics addressed challenges of imbalanced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9490"/>
            <a:ext cx="7556421" cy="1413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8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Performing Model and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24244"/>
            <a:ext cx="361664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spc="-11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99%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6280190" y="3504486"/>
            <a:ext cx="36166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achieved with MLPClassifier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219968" y="2524244"/>
            <a:ext cx="361664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spc="-11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85%</a:t>
            </a:r>
            <a:endParaRPr lang="en-US" sz="5550" dirty="0"/>
          </a:p>
        </p:txBody>
      </p:sp>
      <p:sp>
        <p:nvSpPr>
          <p:cNvPr id="7" name="Text 4"/>
          <p:cNvSpPr/>
          <p:nvPr/>
        </p:nvSpPr>
        <p:spPr>
          <a:xfrm>
            <a:off x="10219968" y="3504486"/>
            <a:ext cx="361664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 in detecting fraud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250079" y="4948118"/>
            <a:ext cx="361664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b="1" spc="-11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78%</a:t>
            </a:r>
            <a:endParaRPr lang="en-US" sz="5550" dirty="0"/>
          </a:p>
        </p:txBody>
      </p:sp>
      <p:sp>
        <p:nvSpPr>
          <p:cNvPr id="9" name="Text 6"/>
          <p:cNvSpPr/>
          <p:nvPr/>
        </p:nvSpPr>
        <p:spPr>
          <a:xfrm>
            <a:off x="8250079" y="5928360"/>
            <a:ext cx="36166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 rate for fraudulent transactions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80190" y="6860381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confusion matrix confirmed low misclassification rates. Evaluation metrics validated the model's effectiveness.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7324"/>
            <a:ext cx="71955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Limitations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531745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661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Imbalance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27433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Extreme imbalance remains a core challenge.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31745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661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Interpretability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27433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PCA-transformed features limit interpretability.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61391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695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Overfitting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20398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of overfitting when using oversampling.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0564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Evolving fraud patterns demand continual model updates. Data privacy concerns restrict deeper feature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612815"/>
            <a:ext cx="7808238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spc="-8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Work and Improvements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83" y="1624370"/>
            <a:ext cx="1057751" cy="12693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1835825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Ensemble Methods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54436" y="2309813"/>
            <a:ext cx="803898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advanced resampling techniques.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83" y="2893695"/>
            <a:ext cx="1057751" cy="12693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3105150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Data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54436" y="3579138"/>
            <a:ext cx="803898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data streams.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83" y="4163020"/>
            <a:ext cx="1057751" cy="12693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4374475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 Learning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54436" y="4848463"/>
            <a:ext cx="803898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architectures.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83" y="5432346"/>
            <a:ext cx="1057751" cy="12693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436" y="5643801"/>
            <a:ext cx="277677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154436" y="6117788"/>
            <a:ext cx="803898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insights.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79383" y="6939677"/>
            <a:ext cx="941403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scalable pipelines for production deployment. Implement model monitoring to detect and adapt to drift.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2025-03-26T18:13:30Z</dcterms:created>
  <dcterms:modified xsi:type="dcterms:W3CDTF">2025-03-26T18:13:30Z</dcterms:modified>
</cp:coreProperties>
</file>